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vendredi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6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conjugate the verb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; use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 + infinitive to tell what you are going to do in the near future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438400"/>
            <a:ext cx="4648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963454"/>
            <a:ext cx="3429000" cy="489454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318570"/>
            <a:ext cx="5486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/>
              <a:t>Ecrivez</a:t>
            </a:r>
            <a:r>
              <a:rPr lang="en-US" sz="2800" b="1" i="1" dirty="0" smtClean="0"/>
              <a:t> </a:t>
            </a:r>
            <a:r>
              <a:rPr lang="en-US" sz="2800" b="1" i="1" dirty="0" smtClean="0"/>
              <a:t>et </a:t>
            </a:r>
            <a:r>
              <a:rPr lang="en-US" sz="2800" b="1" i="1" dirty="0" err="1" smtClean="0"/>
              <a:t>parlez</a:t>
            </a:r>
            <a:r>
              <a:rPr lang="en-US" sz="2800" b="1" i="1" dirty="0" smtClean="0"/>
              <a:t>:</a:t>
            </a:r>
          </a:p>
          <a:p>
            <a:r>
              <a:rPr lang="en-US" sz="2800" i="1" dirty="0" smtClean="0"/>
              <a:t>Write one sentence to say what you are going to do today and one sentence to say what you are NOT going to do.  Include where, when, and with whom.</a:t>
            </a:r>
          </a:p>
          <a:p>
            <a:r>
              <a:rPr lang="en-US" sz="2800" i="1" dirty="0" smtClean="0"/>
              <a:t>When finished, share your sentences with a partner.</a:t>
            </a:r>
            <a:endParaRPr lang="en-US" sz="2800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81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19</cp:revision>
  <dcterms:created xsi:type="dcterms:W3CDTF">2011-04-18T10:52:18Z</dcterms:created>
  <dcterms:modified xsi:type="dcterms:W3CDTF">2011-05-06T12:04:21Z</dcterms:modified>
</cp:coreProperties>
</file>